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1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10/11/17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err="1" smtClean="0"/>
              <a:t>Tadiwa</a:t>
            </a:r>
            <a:endParaRPr lang="en-AU" dirty="0"/>
          </a:p>
        </p:txBody>
      </p:sp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1080597"/>
            <a:ext cx="4755645" cy="485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1" name="AutoShape 2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5" name="AutoShape 4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6" name="AutoShape 6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7" name="AutoShape 8" descr="data:image/png;base64,iVBORw0KGgoAAAANSUhEUgAAAlgAAAFzCAYAAADi5Xe0AAAgAElEQVR4Xu2dCbQV1ZX+tyKOQRzjQJQhgq5gXI7t3InL1tZE2+AQO05xoJWIAiKCIg4oKqgoOKAQNDiPBDGCROg2MdFAIiDBoVXiAGgCiDgFxKj8//t039cPeEPVfV/de6ru767FEnmnvtr7t0/t+71T59ZdZ9X/fxkvCEAAAhCAAAQgAAEZgXUwWDKWCEEAAhCAAAQgAIFAAIPFRIAABCAAAQhAAAJiAhgsMVDkIAABCEAAAhCAAAaLOQABCEAAAhCAAATEBDBYYqDIQQACEIAABCAAAQwWcwACEIAABCAAAQiICWCwxECRgwAEIAABCEAAAhgs5gAEIAABCEAAAhAQE8BgiYEiBwEIQAACEIAABDBYzAEIQAACEIAABCAgJoDBEgNFDgIQgAAEIAABCGCwmAMQgAAEIAABCEBATACDJQaKHAQgAAEIQAACEMBgMQcgAAEIQAACEICAmAAGSwwUOQhAAAIQgAAEIIDBYg5AAAIQgAAEIAABMQEMlhgochCAAAQgAAEIQACDxRyAAAQgAAEIQAACYgIYLDFQ5CAAAQhAAAIQgAAGizkAAQhAAAIQgAAExAQwWGKgyEEAAhCAAAQgAAEMFnMAAhCAAAQgAAEIiAlgsMRAkYMABCAAAQhAAAIYLOYABCAAAQhAAAIQEBPAYImBIgcBCEAAAhCAAAQwWMwBCEAAAhCAAAQgICaAwRIDRQ4CEIAABCAAAQhgsJgDEIAABCAAAQhAQEwAgyUGihwEIAABCEAAAhDAYDEHIAABCEAAAhCAgJgABksMFDkIQAACEIAABCCAwWIOQAACEIAABCAAATEBDJYYKHIQgAAEIAABCEAAg8UcgAAEIAABCEAAAmICGCwxUOQgAAEIQAACEIAABos5AAEIQAACEIAABMQEMFhioLHILV261M477zy78sorbeedd44lLOKAAAQgAAEI1AQBDFbByrxixQq75557bNSoUTZ37lz77ne/awMHDrTjjz/e1ltvvZDthx9+aDfddJPdf//99umnn1qPHj2sT58+tvXWWzdI4/nnn7eTTz7ZdtllF3vggQdsyy23bHDcqlWr7Nlnnw2m7ne/+50deuihdtVVV9n+++9v66yzTjgmyZhySuKG0mP89a9/3eDh//qv/9pk7OWc86uvvrLXXnvNHn30Ubvgggts8803L0emwWMa0q6f4+9//3s78MADE53P63fQQQdZFgwSBcAgCEAAAjVIAINVoKL7m7Ibp/79+6+WVZs2bey+++6zY445xpYtW2bnnHOOPfbYY6uN6datm40ePXotk/XJJ5/Y+eefb/fee2+zb9D/9V//Zaeccor99a9/rdNu3769Pf7447b33nuHf0syppySVMNgvf7663biiSfatttuKzdvDWljsMqZGRwDAQhAoDoEMFjV4Z7JWd9991076aSTzI3W0KFDg2HaY489bMCAAcFU3XzzzTZ16tRgtPzP7bffbptuumn4+R133GFjx461s846qy42X23yFatTTz01/FtTKyC+cuarOH7OcePG2U9+8pNwvosvvtguu+wyu+KKK+yLL75odkyrVq3KYlOu+SjrZP97UKUNVrmxsoJVLjmOgwAEIFA+AQxW+eyiO7L0hr/PPvsEU+PGac09WFdffbVdfvnl4dadj/HX9OnT7fDDDw9Gavjw4bbhhhuGf3/nnXfCipS/QTdnsErmzsc9+OCD5itXf/7zn8OtyS5duoQVNF8NcwPY1Jhyb7OlMVj1b5F63G5CTz/9dPuP//gP22ijjazE0eN0o/rLX/7Sxo8fb+3atau73Tpjxoxw263+q8S0OX0/5qWXXrJrr73WpkyZEiSOOOKIoL377rsH3g1pn3vuuXW3QevfIlyyZImNHDky3PL1c9fXcu1SHfbbb79gqn1FkxcEIAABCGRLAIOVLd+KqvvtP1+BmjZtWlix8v1Bbpjqb3JvyGDNnDnTjj76aNtzzz2DEXKT8+WXX4ZVJ1/B8jd2N2tNrWCV3sQ7depUd7ts3rx59u///u+BwcMPP2zLly8PhqupMTvttFNZzJIaLF9p81uot91221rncYPi+7hKBmvOnDlrjXFzMmHChGBCGzJB/fr1a1Z/TeNaOonvqfIY3nvvvcQGy82V19pjqv/ad999Qy07d+5cl48bLF9VdBPJCwIQgAAEsiWAwcqWb8XVf/vb39pPf/pT85UZfx188MHWu3dvO+qoo2yDDTawJ598MtwedLPkJmOHHXYI+7Z89aS+gXruueeCOXJz5Rrf//73mzRYDd2GKpmev/3tb/bII4/YBx98sNZm6zXHlPuJx+b2YJVWfOqv5txyyy3BbAwaNMhuvPHGulW9+gbLTeZFF11kH330kfXs2dMmTpwYePnt0IZuESbRL7E64YQT7M4777TWrVtb3759wy3aNU1e/f1dDZlIN8C+yli65bvVVlvZ9ddfH1Yp3UxfeumlgbuvHLqB83xKHzio+OTkhBCAAARqiAAGq4DFnj9/ftgH5beN/JaRv/xW14UXXli3yX3NFQ8fUzJY6667blgV8TdmXwXxFZfmPoWWF4PlefreskWLFtkf//jHcItu8uTJwZCWbvGVjNPXX38dPiHon57015qrf43twWpO/5VXXjE3V77C6J+0dPPrJtY/8bn++uuHcyXZ5O4rUn6b97rrrgufHD3ttNManM0lY+YGq3RbuIDTnpQgAAEIREUAgxVVOXTB+Juqrz4deeSRYZXEN4+X9kb5ipKv2PziF78It5COO+64sMfIV7N+/vOfh08YuhkbM2ZMWMVKskm6dJtxt912q7tFWDIJ/ngIv0X48ccfh1uRTY1Z8xZh/c3zJTqlVZ76tJLeIvRbar7x/u67714L9poGywf4yltpVS2JwUqi7wbMV8J8lckfpVF6+d45X1Vz45TEYPkt3dIHCxpiUtItMTzggAMaNWG6mYcSBCAAAQg4AQxWgeaB39b73ve+F/Y5DRs2LNwe8r1TbrB8I3t9s1A/7ZI5cjPlt5D8GP80YGOvhp7BVNpv5bchG9vk7ibIz9HUmDU3uasN1l133WXdu3cPm/p9L5ZvKr/11ltt8ODBa61glWOwkuiXuPoKmZvdF198MdwadGPrHzTwjejvv//+Wo+AWNNEJl3BKjH0VTLfY8YLAhCAAASyJ4DByp5xxc5Q+iSfr4rccMMN4ZlTP/vZz8Jq1cqVK8OzrPwN3Z9rtdlmmwXj5YbGP83mf3wVy1e8SqsiaQzW3//+9/DkeL81WXpMg5u0Xr161T2m4fPPP292TNaPaSitQvlm9CFDhoRbhR6jryiVu4LlG94feuih8ClDN7a+MtWUfsmEudHz/VJt27a1p556KuyjcnPse7G8Tv6Mrfra/lDY0sNUSya3/h4sX/3afvvtg1k744wzwicjfZ/dJptsUrE5yIkgAAEIQOB/CGCwCjQT/NaT3/pyg+RvxqWXf/LNPz125plnhn1VDX3qzG8n+pt9Q2/GDd0iLP1b6flavln8mWeeCQah/rnXfNBokjHllCTpLcJJkyaFZ3TVj3G77bYLD0f11Tv/88YbbwRz09wKVsnQvvDCC2GsM/yXf/mX8CGDpvQXL14cauCmbs3XiBEjguHzfXS+Mb2+tq9Ieg39afUlg9XYpwi32GKLcFv2sMMOa/B2YzmMOQYCEIAABJITwGAlZ5WLkf54BX9yur9R+7Oa/OP6/jU49b8qZ8GCBcFI+Dh/Iz777LPD1+X43xt6JTVYSb4GJ8mYckAnNVjOx1eQfGO4v9yMHnLIIcG47LjjjuFnboCSGCx/oKs/I8tXxfzRCm6M/BOH/sGApvR91dBr4KbXj3ej5rd23XQde+yx4RZqQ9peJ1+Zqm+wPIc1n4Plm9k9Ds/LPzGY5QNRy6kVx0AAAhCoBQIYrIJWmS97LmhhSQsCEIAABHJBAIOVizIRJAQgAAEIQAACeSKAwcpTtYgVAhCAAAQgAIFcEMBg5aJMBAkBCEAAAhCAQJ4IYLDyVC1ihQAEIAABCEAgFwQwWLkoE0FCAAIQgAAEIJAnAhisPFWLWCEAAQhAAAIQyAUBDFYuykSQEIAABCAAAQjkiQAGK0/VIlYIQAACEIAABHJBAIOVizIRJAQgAAEIQAACeSKAwcpTtYgVAhCAAAQgAIFcEMBg5aJMBAkBCEAAAhCAQJ4IYLDyVC1ihQAEIAABCEAgFwQwWLkoE0FCAAIQgAAEIJAnAhisPFWLWCEAAQhAAAIQyAUBDFYuykSQEIAABCAAAQjkiQAGK0/VIlYIQAACEIAABHJBAINVr0yrVq2yiRMn2jrrrGPHHHNM+MmXX35pjzzyiD322GO2YsUK22uvvaxfv362xRZbmI+fNGmSjR07NvysS5cu1qNHD+vatetqxW9qXFKNXMwmgoQABCAAAQhAIBDAYP3vRHAj9cQTT9hdd91lZ599tnXr1i385Pnnn7dnn33W+vTpYxtuuKFNmDDBFixYYL1797alS5faiBEjrHv37tahQ4dgzubNm2d9+/a1Vq1a1U2xxYsXNzouqQbzFQIQgAAEIACB/BDAYP1vrUaPHm2ffPKJffOb37RNN920zmCtWcq33nrL7rjjDhs0aJD536dNm1ZnqBYtWmSjRo0KK1xt2rSpO3T27NmNjnNDlkQjP1OKSCEAAQhAAAIQwGD97xxYuXKlrb/++mEVy1+lFaw1p8hLL71kTz/9dDBRs2bNsunTp4fVLH8tW7bMhgwZEgxXu3bt6g6dMWNGo+MWLlyYSIOpCgEIQAACEIBAfghgsNaold8CbMxgffzxx3bDDTfY6aefbjvttFO4XTh//vzVDNbgwYOtV69e1qlTpzrlpsbNmTMnkUaSKTVz5swkwxgDAQhAAAIRE/C9vmlee5+Trve/ODqdfppYGPt/BDBYCQ3W8uXLbfjw4XbYYYfZfvvtF45qamWKFSwuMwhAAAIQqAQBhcHyD1xNnjzZbr75Znv77bdt//33t6uuumq1xYJK5FKkc2CwEhgs34h+991326677mpHHHFE+JShv+bOnWtTp04NK1i+qd33YI0cOdIGDBhgbdu2rVNuapyvgCXRKNKkIxcIQAACENARUBgs3w98xRVXhPezV1991Tp27Bjemy6//PKwfYZXegIYrGYM1pIlS+zqq68Oe7K+//3v15krP8w/HThs2DDr2bNnmIxTpkwJ+7L69+9vrVu3rlNuapzv20qikb60HAEBCEAAArVAQGGw/I7Mww8/bBdddFH44NVpp51WC+gyzRGD1YzBeuCBB2zcuHGrjdphhx3C7cLNNtvMxo8fH37um+Tbt29vAwcODEuqbpxK+7HcfDU2zpdlG/tZppVHHAIQgAAECkFAYbD8Ts1ll11mBx10kPmWGH/8EK+WEcBgtYwfR0MAAhCAAASqSkBhsDwBXxjwB2uPGTPGtt1227AHa++9965qbnk+OQYrz9UjdghAAAIQqHkCKoNVMlm/+tWvgrHyT80PHTrUttlmm5pnXA4ADFY51DgGAhCAAAQgEAkBhcHy5zu+8sorduaZZ9pTTz1lxx9/vF1zzTV2xhlnhMcS8UpPAIOVnhlHQAACEIAABKIhoDBY/on2Sy+9NHyf7ptvvhn2EvseZP8Qlu835pWeAAYrPTOOgAAEIAABCERDQGGw/ANXf/rTn+zKK6+0119/PTwHyx/b0Llz52jyzFsgGKy8VYx4IQABCEAAAvUIKAxWSc43uvseLB7T0PIphsFqOUMUIAABCEAAAlUjoDRYVUuigCfGYBWwqKQEAQhAAAIQgEB1CWCwqsufs0MAAhCAAAQgUEACGKwCFpWUIAABCEAAAhCoLgEMVnX5c3YIQAACEIAABApIAINVwKKSEgQgAAEIQAAC1SWAwaouf84OAQhAAAIQgEABCWCwClhUUoIABCAAAQhAoLoEMFjV5c/ZIQABCEAAAhAoIAEMVgGLSkoQgAAEIAABCFSXAAaruvw5OwQgAAEIQAACBSSAwSpgUUkJAhCAAAQgAIHqEsBgVZc/Z4cABCAAAQhAoIAEMFgFLCopQQACEIAABCBQXQIYrOry5+wQgAAEIAABCBSQAAargEUlJQhAAAIQgAAEqksAg1Vd/pwdAhCAAAQgAIECEsBgFbCopAQBCEAAAhCAQHUJYLCqy5+zQwACEIAABCBQQAIYrAIWlZQgAAEIQAACEKguAQxWdflzdghAAAIQgAAECkgAg1XAopISBCAAAQhAAALVJYDBqi5/zg4BCEAAAhCAQAEJYLAKWFRSggAEIAABCECgugQwWNXlz9khAAEIQCAyAnufMzNRRC+O3ivROAbVJgEMVm3WnawhAAEIQKARAhgspoaCAAZLQRENCEAAAhAoDAEMVmFKWdVEMFhVxc/JIQABCEAgNgIYrNgqks94MFj5rBtRQwACEIBARgQwWBmBrTFZDFaNFZx0IQABCECgaQIYLGaIggAGS0ERDQhAAAIQKAwBDFZhSlnVRDBYVcXPySEAAQhAIDYCGKzYKpLPeDBY+awbUUMAAhCAQEYEMFgZga0xWQxWjRWcdCEAAQhAoGkCGCxmiIIABktBEQ0IQAACECgMAQxWYUpZ1UQwWFXFz8khAAEIQCA2Ahis2CqSz3gwWPmsG1FDAAIQgEBGBDBYGYGtMVkMVo0VnHQhAAEIQKBpAhgsZoiCAAZLQbHAGjSaAheX1CAAgQYJ0PeYGAoCGCwFxQJr0GgKXFxSgwAEMjNY9E4mFwaLOdAkAZoEEwQCEKg1Aoq+p9CoNe5FyxeDVbSKivOhSYiBIgcBCERPQNH3FBrRgyLAJglgsBJMkNmzZ9vw4cNt6dKldvjhh9s555xjG2+8sa1atcomTZpkY8eOtRUrVliXLl2sR48e1rVr19VUmxqXVCNBmJkMoUlkghVRCEAgYgKKvqfQiBgRoSUggMFqBtKCBQvs9ttvtz59+tg222xjc+fOtZdfftl+8pOf2JIlS2zEiBHWvXt369Chg02cONHmzZtnffv2tVatWtUpL168uNFxbtqSaCSoZSZDaBKZYEUUAhCImICi7yk0IkZEaAkIYLCagfTcc8+Zr2D17t07jFy2bJnddNNN1q9fP3vrrbds2rRpdYZq0aJFNmrUqPCzNm3a1Cn78Y2Nc0OWRCNBLTMZQpPIBCuiEIBAxAQUfU+hETEiQktAAINVhsEaPHhwWNFyQzV9+vTVzNeQIUOC4WrXrl2d8owZMxodt3DhwkQaCWqZyRCaRCZYEYUABCImoOh7Co2IERFaAgIYrGYg+S3Cu+++23r16mWbbbaZPfHEE/bQQw/Z0KFDbc6cOTZ//vzVDJabLx/bqVOnOuUJEyY0Oi6pRoJa2syZM5MMSzXmnDHJho8+O9k4RkEAAhCInYCi77VEY6+99oodEfElIIDBagaSb0L324S33HJLGHnccceFW4Z+G/Cdd95JtPrEClaCmcgQCEAAApEQUKw+KTQiwUEYZRLAYKUE995774UVLb8N6Huwpk6dGlawfFO73zIcOXKkDRgwwNq2bVun7BvjGxvnK2BJNFKGKRtOk5ChRAgCEMgJAUXfU2jkBBdhNkIAg9XM1HjjjTfCxvWLL77YttpqK3v++efDpwePP/54808HDhs2zHr27GkdO3a0KVOm2KxZs6x///7WunXrOuWmxvmm+SQa1ZrBNIlqkee8EIBAtQgo+p5Co1r5c14NAQxWMxz9FuEzzzxjY8aMsZUrV9qxxx5rJ598sm2wwQbhOVjjx4+3cePGhZ+1b9/eBg4cGPZfuXEq7cdy89XYuKY0NCVumQpNomX8OBoCEMgfAUXfU2jkjxwR1yeAwWI+NEmAJsEEgQAEao2Aou8pNGqNe9HyxWAVraLifGgSYqDIQQAC0RNQ9D2FRvSgCLBJAhgsJggrWMwBCEAAAvUIKMyRQoOi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5AQQgEBkBRd9TaESGhXBSEsBgpQRWa8NpErVWcfKFAAQUfU+hQSXyTQCDle/6ZR49TSJzxJwAAhCIjICi7yk0IsNCOCkJYLBSAqu14TSJWqs4+UIAAoq+p9CgEvkmgMHKd/0yj54mkTliTgABCERGQNH3FBqRYSGclAQwWCmB1dpwmkStVZx8IQABRd9TaFCJfBPAYOW7fplHT5PIHDEngAAEIiOg6HsKjciwEE5KAhislMBqbThNotYqTr4QgICi7yk0qES+CWCw8l2/zKOnSWSOmBNAAAKREVD0PYVGZFgIJyUBDFZKYLU2nCZRaxUnXwhAQNH3FBpUIt8EMFj5rl/m0dMkMkfMCSAAgcgIKPqeQiMyLISTkgAGKyWwWhtOk6i1ipMvBCCg6HsKDSqRbwIYrHzXL/PoaRKZI+YEEIBAZAQUfU+hERkWwklJAIOVElitDadJ1FrFyRcCEFD0PYUGlcg3AQxWvuuXefQ0icwRcwIIQCAyAoq+p9CIDAvhpCSAwUoJrNaG0yRqreLkCwEIKPqeQoNK5JsABivf9cs8eppE5oglJ6BOEoyIQCAQUFxPCg3KkW8CGKx81y/z6GkSmSOWnIA6STAiAgEMFnNARgCDJUNZTCHeuPNRV+qUjzoRZT4IKK4nhUY+aBFlYwQwWMyNJgnQJPIxQahTPupElPkgoLieFBr5oEWUGCzmQFkEaBJlYav4QdSp4sg5YYEJKK4nhUaBEddEaqxg1USZy0+SJlE+u0oeSZ0qSZtzFZ2A4npSaBSdc9Hzw2AVvcItzI8m0UKAFTqcOlUINKepCQKK60mhUROwC5wkBqvAxVWkRpNonGJMbGKKRTHv0IBANQkorieFRjUZcO6WE8BgtZxhoRVoEhisQk9wkoNAAwQUfU+hQXHyTQCDle/6ZR49TQKDlfkk4wQQiIyAou8pNCLDQjgpCWCwUgKrteE0CQxWrc158oWAou8pNKhEvglgsPJdv8yjp0lgsDKfZJwAApERUPQ9hUZkWAgnJQEMVkpgtTacJoHBqrU5T74QUPQ9hQaVyDcBDFaC+v3lL3+x4cOH25tvvmmdO3e2/v37W4cOHWzVqlU2adIkGzt2rK1YscK6dOliPXr0sK5du66m2tS4pBoJwsxkCE0Cg5XJxEIUAhETUPQ9hUbEiAgtAQEMVjOQPvjgA7v11luDcdp2223t+eeft8mTJ9ugQYPss88+sxEjRlj37t2D4Zo4caLNmzfP+vbta61atapTXrx4caPjli5dmkgjQS0zGUKTwGBlMrEQhUDEBBR9T6ERMSJCS0AAg9UMpOeee87mzJlj5513nq2zzjqrjZ49e7ZNmzatzlAtWrTIRo0aZf369bM2bdrUjW1qnBuyJBoJapnJEJoEBiuTiYUoBCImoOh7Co2IERFaAgIYrGYgjR8/3nwV691337WZM2farrvuahdeeKFtv/32NmPGDJs+fbr17t07qCxbtsyGDBkSDFe7du3qlJsat3DhwkQaCWqZyRCaBAYrk4mFKAQiJqDoewqNiBERWgICGKxmII0cOdJee+01u/zyy2277bazuXPnhluBF110kT399NM2f/781QzW4MGDrVevXtapU6c65QkTJjQ6zlfHkmgkqGUwgOrXOWOSKY4+O9m4Io2KiU1MsRSpxqVc4FvEqjaek6LeLdHYa6+9agt4QbPFYDVTWN/AvuWWW1q3bt3WWqVKuvrEClYxr56YfkONKZYiVhu+RaxqtqvTzJnamjMNZYvBamYOPPPMM/bpp5/acccdV2ewhg4dGm4D+ub1qVOnhhUs39Tue7B8xWvAgAHWtm3bOmVf9WpsnK9eJdGo1lSlSWTbhFV1pU4qkg3rwDdbvrGpK+qt0IiNC/GkI4DBaobXggUL7Pbbbw/7rrbaaqtwi9A3pfum948++siGDRtmPXv2tI4dO9qUKVNs1qxZ4TEOrVu3rlN2I9bYON+3lUQjXVl1o2kSGCzdbMqvEtdBfmtXTuSKeis0yomdY+IhgMFKUIuXX345PErBzZbfG/dPCW6xxRbhOVi+CX7cuHG2cuVKa9++vQ0cODDsv3LjVNqP5earsXFNaSQILfMhNAkMVuaTLAcn4DrIQZGEISrqrdAQpoRUFQhgsKoAPU+npElgsPI0X7OKlesgK7Jx6irqrdCIkw5RJSWAwUpKqkbH0SQwWDU69VdLm+ugtmaBot4KjdqiXrxsMVjFq6k0I5oEBks6oXIqxnWQ08KVGbai3gqNMsPnsEgIYLAiKUSsYdAkMFixzs1KxsV1UEna1T+Xot4KjeqTIIKWEMBgtYReDRxLk8Bg1cA0bzZFroNmERVqgKLeCo1CQa3BZDBYNVj0NCnTJDBYaeZLUcdyHRS1sg3npai3QqO2qBcvWwxW8WoqzUjVJFQ60uRaKA9S+i8AACAASURBVBZTTjHF0kKsUR4O3yjLkllQinorNDJLEOGKEMBgVQRzfk+iahIqnZhIxpRTTLHEVCNVLPBVkcyHjqLeCo180CLKxghgsJgbTRJQNQmVTkzliimnmGKJqUaqWOCrIpkPHUW9FRr5oEWUGCzmQFkEVE1CpVNWEhkdFFNOMcWSEe6qysK3qvgrfnJFvRUaFU+cE0oJsIIlxVk8MVWTUOnERDimnGKKJaYaqWKBr4pkPnQU9VZo5IMWUbKCxRwoi4CqSah0ykoio4NiyimmWDLCXVVZ+FYVf8VPrqi3QqPiiXNCKQFWsKQ4iyemahIqnZgIx5RTTLHEVCNVLPBVkcyHjqLeCo180CJKVrCYA2URUDUJlU5ZSWR0UEw5xRRLRrirKgvfquKv+MkV9VZoVDxxTiglwAqWFGfxxFRNQqUTE+GYcooplphqpIoFviqS+dBR1FuhkQ9aRMkKFnOgLAKqJqHSKSuJNQ5SxaLSiSknRSxF1Iip1kXkG1tOinorNGLjQjzpCLCClY5XzY1WNQmVjqIAqlhUOjHlpIiliBox1bqIfGPLSVFvhUZsXIgnHQEMVjpeNTda1SRUOooCqGJR6cSUkyKWImrEVOsi8o0tJ0W9FRqxcSGedAQwWOl41dxoVZNQ6SgKoIpFpRNTTopYiqgRU62LyDe2nBT1VmjExoV40hHAYKXjVXOjVU1CpaMogCoWlU5MOSliKaJGTLUuIt/YclLUW6ERGxfiSUcAg5WOV82NVjUJlY6iAKpYVDox5aSIpYgaMdW6iHxjy0lRb4VGbFyIJx0BDFY6XjU3WtUkVDqKAqhiUenElJMiliJqxFTrIvKNLSdFvRUasXEhnnQEMFjpeNXcaFWTUOkoCqCKRaUTU06KWIqoEVOti8g3tpwU9VZoxMaFeNIRwGCl41Vzo1VNQqWjKIAqFpVOTDkpYimiRky1LiLf2HJS1FuhERsX4klHAIOVjlfNjVY1CZWOogCqWFQ6MeWkiKWIGjHVuoh8Y8tJUW+FRmxciCcdAQxWOl41N1rVJFQ6igKoYlHpxJRT0WJR5OMaMdValRM6jRNQ1FuhQY3yTQCDle/6ZR69qkmodBQJq2JR6cSUU9FiUeSDwVJRzI+O4tpWaOSHGJE2RACDxbxokoCqSah0FOVSxaLSiSmnmGKBr6IaaJRDQDH3FBrlxM4x8RDAYMVTiygjUTUJlY4CkioWlU5MOcUUC3wV1UCjHAKKuafQKCd2jomHAAYrnlpEGYmqSah0FJBUsah0Ysoppljgq6gGGuUQUMw9hUY5sXNMPAQwWPHUIspIVE1CpaOApIpFpRNTTjHFAl9FNdAoh4Bi7ik0yomdY+IhgMGKpxZRRqJqEiodBSRVLCqdmHKKKRb4KqqBRjkEFHNPoVFO7BwTDwEMVjy1iDISVZNQ6SggqWJR6cSUU0yxwFdRDTTKIaCYewqNcmLnmHgIYLDiqUWUkaiahEpHAUkVi0onppxiigW+imqgUQ4BxdxTaJQTO8fEQwCDFU8tooxE1SRUOgpIqlhUOjHlFFMs8FVUA41yCCjmnkKjnNg5Jh4CGKx4ahFlJKomodJRQFLFotKJKaeYYoGvohpolENAMfcUGuXEzjHxEMBgxVOLKCNRNQmVjgKSKhaVTkw5xRQLfBXVQKMcAoq5p9AoJ3aOiYcABiueWkQZiapJqHQUkFSxqHRiyimmWOCrqAYa5RBQzD2FRjmxc0w8BDBY8dQiykhUTUKlo4CkikWlE1NOMcUCX0U10CiHgGLuKTTKiZ1j4iGAwYqnFlFGomoSKh0FJFUsMemoYiki35hyUsSCRvYEFNeTQiP7TDlDlgQwWFnSLYC2qkmodBRIVbHEpKOKpYh8Y8pJEQsa2RNQXE8Kjewz5QxZEsBgZUm3ANqqJqHSUSBVxRKTjiqWIvKNKSdFLGhkT0BxPSk0ss+UM2RJAIOVJd0qaysucIWGY1DpKJCqYolJRxVLEfnGlJMiFjSyJ6C4nhQa2WfKGbIkgMHKkm6VtRUXuEIDg7VXkzNBwVihoZquqlhUOoq8YopFkQ8aTRNQ1FuhQZ3yTQCDle/65eaNO6Zmo4olJh1VLIrLQRWLSiemnBSxoJE9AcXcU2hknylnyJIABitLulXWVlzgCg1WsFjBauhSeHF09lxUl6DqOlDFE5NOEdkoclJoxFRnYklPAIOVnllujlBc4AoNDFb2RkJVJ8XkVsWi0okpJ0UssWnEVCcVG0VOCg1VPuhUhwAGqzrcK3JWxQWu0MBgYbBYwarIJV+Vk6h6RFWCb+SkipwUGjExIZb0BDBYzTBbtWqVPfPMMzZmzBhbvny5HXXUUda9e3fbYIMNzH82adIkGzt2rK1YscK6dOliPXr0sK5du66m2tS4pBrpS6v55J6qSah0yuGw5jGqWGLSUcVSRL4x5aSIJTaNmOaeio0iJ4WGKh90qkMAg9UM9zfeeMPuvPNOGzBggG2++ebh7507d7YjjzzSFi9ebCNGjAiGq0OHDjZx4kSbN2+e9e3b11q1alWn3NS4pUuXJtIoZ3ooLnCFBitYrGCxglXOFZyPY1Q9IqZsFTkpNGJiQizpCWCwUjKbMWOGTZ8+3Xr37m2zZ8+2adOm1RmqRYsW2ahRo6xfv37Wpk2bOuWmxrkhS6KRMswwXHGBKzRUsah0yKmc2ZT8mNj4Jo+88ZGqnBSxxKZRRDaKnBQasdWaeNIRwGCl4OW3CG+66Sb7p3/6Jzv88MOtvtlymWXLltmQIUOC4WrXrl2dclPjFi5cWGfYmtJIEWbdUMUFrtBQGSOVDjmVM5uSHxMb3+SRY7DKYaWqdznnzuoYRU4KjazyQ7cyBDBYCTm/9NJLwTxtscUWdsUVVwQDNWHCBJs/f35YzSqZo8GDB1uvXr2sU6dOdcpNjZszZ04ijSRhzpw5c7Vh54xJcpTZ6LMbH6fQcPWYdGKKRcVGlVOyGdP0KFUsKp2YclLEEptGTHVSsVHk1BKNvfZqeluBKk90siWAwUrJ9+WXX7b777/fBg0aZK+88kqi1SdWsDS3K1nBarzpxvTbsioWlU7KS7zB4THFoshHqVFENoqcFBrKOqFVeQIYrJTM/Tagr1L16dPHPv30U5s6dWpYwfJN7b4Ha+TIkWFDfNu2beuU586d2+g4XwFLopEyzDBccYErNFSxqHTIqZzZlPyY2Pgmj7zxkaqcFLHEplFENoqcFBqx1Zp40hHAYDXDy28Njh8/3i655BLbaKONzM3S448/bhdffLF99tlnNmzYMOvZs6d17NjRpkyZYrNmzbL+/ftb69at65T9U4SNjXPDlkQjXVn/Z7TiAldoqGJR6ZBTObMp+TGx8U0eOQarHFaqepdz7qyOUeSk0MgqP3QrQwCD1QznL7/80iZPnmz33HNPMFR+b/yCCy6wrbfeOjwHy83XuHHjbOXKlda+fXsbOHBg2H9VWuny/Vhuvhob15RGS6eA4gJXaKiMkUqHnFo6s5o+Pja+imxVOSliiU2jiGwUOSk0Yqs18aQjgMFKxytXoxUXuEJDZYxUOuSU7TSOja8iW1VOilhi0ygiG0VOCo3Yak086QhgsNLxytVoxQWu0FAZI5UOOWU7jWPjq8hWlZMiltg0ishGkZNCI7ZaE086AhisdLxyNVpxgSs0VMZIpUNO2U7j2PgqslXlpIglNo0islHkpNCIrdbEk44ABisdr1yNVlzgCg2VMVLpkFO20zg2vopsVTkpYolNo4hsFDkpNGKrNfGkI4DBSscrV6MVF7hCQ2WMVDrklO00jo2vIltVTopYYtMoIhtFTgqN2GpNPOkIYLDS8crVaMUFrtBQGSOVDjllO41j46vIVpWTIpbYNIrIRpGTQiO2WhNPOgIYrHS8cjVacYErNFTGSKVDTtlO49j4KrJV5aSIJTaNIrJR5KTQiK3WxJOOAAYrHa9cjVZc4AoNlTFS6ZBTttM4Nr6KbIuYk4JLbNckOakIoKMggMFSUIxUQ/GmoNBQNWGVDjllO2Fj46vItog5KbjEdk2Sk4oAOgoCGCwFxUg1FG8KCg1VE1bpkFO2EzY2vopsi5iTgkts1yQ5qQigoyCAwVJQjFRD8aag0FA1YZUOOWU7YWPjq8i2iDkpuMR2TZKTigA6CgIYLAXFSDUUbwoKDVUTVumQU7YTNja+imyLmJOCS2zXJDmpCKCjIIDBUlCMVEPxpqDQUDVhlQ45ZTthY+OryDamnFSxKLjEdk2Sk4oAOgoCGCwFxUg1FI1YoaFqwiodcsp2wsbGV5FtTDmpYlFwie2aJCcVAXQUBDBYCoqRaigasUJD1YRVOuSU7YSNja8i25hyUsWi4BLbNUlOKgLoKAhgsBQUI9VQNGKFhqoJq3TIKdsJGxtfRbYx5aSKRcEltmuSnFQE0FEQwGApKEaqoWjECg1VE1bpkFO2EzY2vopsY8pJFYuCS2zXJDmpCKCjIIDBUlCMVEPRiBUaqias0iGnbCdsbHwV2caUkyoWBZfYrklyUhFAR0EAg6WgGKmGohErNFRNWKVDTtlO2Nj4KrKNKSdVLAousV2T5KQigI6CAAZLQTFSDUUjVmiomrBKh5yynbCx8VVkG1NOqlgUXGK7JslJRQAdBQEMloJipBqKRqzQUDVhlQ45ZTthY+OryDamnFSxKLjEdk2Sk4oAOgoCGCwFxUg1FI1YoaFqwiodcsp2wsbGV5FtTDmpYlFwie2aJCcVAXQUBDBYCoqRaigasUJD1YRVOuTU+IRVsFFoqGqtujRjykkVS0xsyElVDXRiIoDBiqka4lgUTUuhoXyzVMSj0CCnvRqdrbHxVVxWMeWkikXBRXUdqHKKSUcVi6pO6FSeAAar8swrdkbFBa7QUDVhlQ45sYKV9iKMac6oYknLoLHxingUGqr+oNJR5aSqEzqVJ4DBqjzzip1RcYErNFQNS6VDThistBdhTHNGFUtaBhistQm8ODr7lVxVndCpPAEMVuWZV+yMikas0FAZI5UOOWGw0l6EMc0ZVSxpGWCwMFiqOVMrOhisAlda0YgVGipjpNIhJwxW2ss+pjkTUyxck6xgpb2Wamk8BqvA1VY0YoWGqgmrdMgJg5X2so9pzsQUC9ckBivttVRL4zFYBa62ohErNFRNWKVDThistJd9THMmpli4JjFYaa+lWhqPwSpwtRWNWKGhasIqHXLCYKW97GOaMzHFwjWJwUp7LdXSeAxWgautaMQKDVUTVumQEwYr7WUf05yJKRauSQxW2muplsZjsApcbUUjVmiomrBKh5wwWGkv+5jmTEyxcE1isNJeS7U0HoNV4GorGrFCQ9WEVTrkhMFKe9nHNGdiioVrEoOV9lqqpfEYrAJXW9GIFRqqJqzSIScMVtrLPqY5E1MsXJMYrLTXUi2Nx2AVuNqKRqzQUDVhlQ45YbDSXvYxzZmYYuGaxGClvZZqaTwGq8DVVjRihYaqCat0yAmDlfayj2nOxBQL1yQGK+21VEvjMVgFrraiESs0VE1YpUNOGKy0l31McyamWLgmMVhpr6VaGo/BKnC1FY1YoaFqwiodcsJgpb3sY5ozMcXCNYnBSnst1dJ4DFaBq61oxAoNVRNW6ZATBivtZR/TnIkpFq5JDFbaa6mWxmOwClxtRSNWaKiasEqHnDBYaS/7mOZMTLFwTWKw0l5LtTQeg1XgaisasUJD1YRVOuSEwUp72cc0Z2KKhWsSg5X2Wqql8RisAldb0YgVGqomrNIhJwxW2ss+pjkTUyxckxistNdSLY3HYBW42opGrNBQNWGVDjnVlsFS1FuhwfzN3owUsU4FfosqfGoYrAKXWNFsFBqqNxaVDjlhsBoi8OLofBgA5m+28ze2PlPgt6jCp4bBKnCJFY1YoaFqWCodcsr2DQq+8M2zgY2tzxT4LarwqWGwClxixRudQkPVsFQ65IQByLMBYP5mO39j6zMFfosqfGoYrAKXWNGIFRqqhqXSIads36DgC988G9jY+kyB36IKnxoGqwUlXrVqlU2aNMnGjh1rK1assC5duliPHj2sa9euq6k2NS6pRjlhKt7oFBqqhqXSIScMQJ4NAPM32/kbW58pp/dzTBwEMFgtqMPixYttxIgR1r17d+vQoYNNnDjR5s2bZ3379rVWrVrVKTc1bunSpYk0yglT0YgVGqqGpdIhp2zfoOAL3zwb2Nj6TDm9n2PiIIDBakEdZs+ebdOmTaszVIsWLbJRo0ZZv379rE2bNnXKTY1zQ5ZEo5wwFW90Cg1Vw1LpkBMGIM8GgPmb7fyNrc+U0/s5Jg4CGKwW1GHGjBk2ffp06927d1BZtmyZDRkyJBiudu3a1Sk3NW7hwoWJNMoJU9GIFRqqhqXSIads36DgC988G9jY+kw5vZ9j4iCAwWpBHSZMmGDz589fzWANHjzYevXqZZ06dapTbmrcnDlzEmkkCXPvvfdOMowxEIAABCAQMYEXX3wx4ugILSkBDFZSUg2Mi30FqwWpcSgEIAABCEAAAi0ggMFqAby5c+fa1KlTwwqWb2r3PVgjR460AQMGWNu2beuUmxrnK2BJNFoQJodCAAIQgAAEIFBhAhisFgD3TwcOGzbMevbsaR07drQpU6bYrFmzrH///ta6des65abG+b6tJBotCJNDIQABCEAAAhCoMAEMVguA+zOsxo8fb+PGjbOVK1da+/btbeDAgWH/lRun0n4sN1+NjWtKowWhcSgEIAABCEAAAlUkgMGqInxODQEIQAACEIBAMQlgsIpZV7KCAAQgAAEIQKCKBDBYVYTPqSEAAQhAAAIQKCYBDFYx60pWEIAABCAAAQhUkQAGq4rwOTUEIAABCEAAAsUkgMEqZl3JKmcEvvzyy/AstXXWWafqkX/00Ue23nrr2Te+8Y2qx0IAjRNgzjA7IBA3AQxW3PUpOzp/TMRvfvOb8CZ58MEH24Ybbli2luJAj8cfuLrZZptZ165dg5mo1stjef3118MXcu+yyy5VjeWLL76wJ5980h555BEbPny47bjjjtXCYqVYbrzxRrv66qvtsMMOq1osfmLmTMP4mTMNc/n000/t1VdftfXXXz/0GP9vNV8x9Zlqcqjlc2OwClj9N998066//nr70Y9+ZC+88EJYFbn88sur1nA8nmuvvdZ++MMf2h//+MdgaC699NKqrJDMnj07GBln84c//ME6dOhg5557bsVN1tdff21/+tOfbMSIEbbzzjvbeeedZ1tttVVVZuOasXzyySd24okn2r777luVePykzJm10TNnGp+Obqy8x/z4xz+2v/zlL/byyy/bddddZ9/85jerModj6TNVSZ6T1hHAYBVsMnz11Vc2ZMiQsPpwwAEH2NKlS4OZueyyy6xdu3ZVyfamm26y/fbbL8Tj8d16660hjvPPP7+ixuYf//hHaLrHH3+8fec73wlfbeSsrrrqKtt8880rysY5+BP899xzTzviiCMqeu41T/aLX/zC/Hs1L774Yttmm21CXCeffLJ17ty5anExZ9ZGz5xpeDr6de3X8THHHBOuJ39483333WdvvPFGVX6xjKnPVO0C5sSBAAarYBOh1IR32mknO+GEE8JKwO23326nn3667bbbbhU1NCW0vpp20EEHBYPlLzd9/n2N/hVDe+yxR8Uq4E/b999yTznllGAeXnnlFRszZoydeuqptuuuu1b8Nupzzz1nzz//fDB8/tR/X1HbZ599wu25SpobnzO+yrnuuuvaihUrwvmdkZvQar2YMw2TZ86szaWhOesrWD169Agr+aW+U6m5HFufqVTenGdtAhisAs6Kt956K7xh//Wvfw17nnzZ3G/N+W92/u8bb7xxZll7s/NbXwceeGCdmXv66afNl8zdVJX2Xj377LPhS66vvPLKit66dDPhMXzwwQc2dOjQsLJWKTZrQv/www/D91b6hvK+ffuam+Jp06bZo48+GlaRttxyy8zq1JhwaQXUV9UqcYuwofnisVVjzvjeJv9Tf3O/35ZzJv7dosyZhmdNpedMQ1Hcf//99re//c0uuOCC8IvChAkTwgr1e++9V5VVrJj6TMWbCCesI4DBKuhk8E+C+Zt0r169bLvttgtvEr6Mfsghh9g///M/Z5b1ggULwn4iN06l1aklS5bYJZdcEpqfbz71l8fnZs+NxQ477JBZPI0Ju9n0P96M/U3V4z322GNt7733rlgsfn6/FebfXdmtW7dw3mrFUj9pj8m/P7MUU5ZAGpovfr5qzBlfHXriiSfsmmuusY022sheeuml8IvBGWecERAwZxqfCZWcMw1FsXz58rDyOnPmzPALi/+C4Kuw3vO871Sjx8QyZ7K8ftFumgAGK4czpLHftP02T+lj/vPmzbPRo0cH47DJJpuELEeNGhXeOI888sjMsvYVGF+W91tupTcqP9nkyZPDipX/m6+g+cqF74c67bTTwsqN4pWES0Pn8TdON6NuPlWrNkljKf2mW4rLY3F+hx56qNTsJY3H4/DVozlz5oQVx6wfG9HYfKnUnPHzuLF6//33wx4e36949NFHh7lw5513hl8SGpoTRZ8zaeZLJeZMknh8tdE/oOG/NPknhD///POwSu3bI7zvqV5JYqlUn1HlhE42BDBY2XDNRLX0RrD99ts3+Zu2n9x/o/M3SL9Vd9xxx4U3zHvvvdeuuOKKzG49+cek3dCdddZZ9tBDD9n+++9vP/jBDwKL0uZ2b3pnn312+KSPb0T1DeZ+G7OlL2fjj6XwlbHGViDqn8P3PvktBP9ko38CyTd6q9ikjeXFF1+0+fPn18XiXPxTnyoubh6SzJkSH4/F96r5ny222KKlpWn0+KbmSyXmTCkwX6nyx2T43PVfTPxDGL7h/6677gqrsb7x31+1NGfSXEvOJqs5k6bneRyfffZZeATL7rvvHur161//2gYNGhRWJFv6ShtL1nOmpflwfPYEMFjZM5adofRG4M3fb68195u27z/w1RBfNnej48Ymy0cBuIl65513wi0vNy0333xzWKXaeuutAwP/ze9Xv/pVeDPzBqiMx9k8+OCD5htM/REMza1AuLm64YYbbPr06eF2gm+IVbEpJxZfQfNHahx11FHyWJx30jlTqpPHc/jhh8tW9Bq6CJqbL1nNGb8t6SsdvonfV+h8L5ybK1+98jkwcuTIsKLle/N8jN/G9g8dLF68uGbmTJprKcs5k7bn+S9Y3nN8FdY/5OOfVFb8ouI5po3Fj8myz8jeWBDKjAAGKzO0LRdu6o3AN9w29pt2y8+8tkLaZXF/8/Rbkm3btg2f0lPfamqMjX8iz98cGlqByIKLa+YhFjcPMc+ZrOdLqfZ+a9pZuJn1/Tl+K9ZvLflqXclQ+mqMm3/fe+XPSfNfFHzju+9n9Fvffguqpa88zJmYrqVqzN+Y+m9L5xvHV4cABqs63Js9a3NvBL4Zu7HftNVmxoNtbgNwQwn5pxgHDhwYlui//e1vN5tz0gFNsfE3TF+VamgFIgsueYnFzUPscyar+bLmvHLj76sav/3tb8MqsN8mnjJlir399tvhobO+v+qxxx4Lt5p8/vq88TnlL//UaUsNVl7mTEzXUqXnb2z9N2lvZFxcBDBYcdVjtWiaeyOoxG/a5WwArp+Ev1H5fit/HEFL35jq6zbFxm+zZb0CkcdY3DzEPmfU88VvGfntP58TbhjcLPlDVf2ZYyeddFJ4AK+bLH9G3Lhx4+yiiy4K+3X8ON/D6LeOs3hWG/O34cYbQ88rRRZTLBG/TRFaEwQwWJFMj3LeCPz7BbP8TdvRJN0A3BhGv/XjKwL+0elyX2nZ9OvXz5566qlMViDyHIubh9jnjGK+rDnPfOO6zwk3+f7QSd8Xc9ttt4XbyP6hC9/P6B8G+e///m8788wz6z7S778Y+C3ulu7Ny/OcielaynL+pq1RlrGU2yc5Lj4CGKyIalLOG4H6N+1yNwBncfutfmnSsvGPaWe1ApHnWPx5QLUyZ+rPH/9GA39TdJPlK1L1HxHi3yzgJuvdd9+1Pn36hA9IqF95njMxXUtZzN9SrdPWKMtY1PMPveoQwGBVh3ujZy3njUD1m3Zz+w78eUCVuMXUGJy0bFRcGoonz7F4Pio2sc+ZNU2WP4rDzZR/hL99+/Z1Zqq0guHfZefPZsvilec5o5ovimtJOX/XjCdtjbKMJYs5iGZlCWCwKss7PGBzza+Saegir9YbQXP7DrLeANxcObwBVotNTHWKKZbY50xDJsv3Xfmtwt69e9d9wtU/TVj/Yb3NzcVyfs78bZgaXMqZTRwTOwEMVoUr1NhXgzT2hpnlG0E5+w4qsQG4uZKUmnGWbJqLofTzWoslr3NmTZPlt4/9Iar+FS+bbrpp0nJLxtXanEkKDS5JSTEuLwQwWBWuVFNfDdKQycr6jaCcfQcxLIt7M86aTdKpUWux5HXO1K+nfyG6P0jUv39y/fXXT1pq2bhamzNJwcElKSnG5YEABivjKvmKlX8noD82YPPNN2/0q2QaC6MSbwTl7DvIGFsi+UqwSRTI/x9Ua7Hkdc4krWclxtXanEnKFC5JSTEudgIYrIwq5E/N9ufq+Bcc+8MKDz744PC4gqa+SiajUBLJxrQHIlHADKo6AeZM1UtAABCAQMQEMFji4vhXyjz55JM2YsSIsLdjzJgx9q1vfWuts1Tqq0HSpBfTHog0cTO2egSYM9Vjz5khAIG4CWCwhPVZvnx5+FoYN1b+BOif//zn4YuOzznnnAa/i69SXw2SJsWY9kCkiZux1SPAnKkee84MAQjESwCDJa7NypUrw6ZZ/7i3PzvmkksuCV8ku9NOOzV4JvVXgyjSiWkPhCIfNLInwJzJnjFngAAE8kUAg5VhvXzP1X333ReeEO37sFq1atXgrcKWfpVMhikgDQEIQAACEIBAGQQwWGVAS3PIkiVLwveg+W1C/x40XhCAAAQgAAEIFJ8ABqsCNX722WfDphBpswAACHBJREFUlzIPGzbM/Hu9eEEAAhCAAAQgUGwCGKwK1Lf0fW3+qIZu3bpV4IycAgIQgAAEIACBahLAYFWI/rJly2yDDTawjTfeuEJn5DQQgAAEIAABCFSLAAarWuQ5LwQgAAEIQAAChSWAwSpsaUkMAhCAAAQgAIFqEcBgVYs854UABCAAAQhAoLAEMFiFLS2JQQACEIAABCBQLQIYrGqR57wQgAAEIAABCBSWAAarsKUlMQhAAAIQgAAEqkUAg1Ut8pwXAhCAAAQgAIHCEsBgFba0JAYBCEAAAhCAQLUIYLCqRZ7zQgACEIAABCBQWAIYrMKWlsQgAAEIQAACEKgWAQxWtchzXghAAAIQgAAECksAg1XY0pIYBCAAAQhAAALVIoDBqhZ5zgsBCEAAAhCAQGEJYLAKW1oSg0DLCDz88MN27bXX2r333mu77757ndjs2bPtrLPOsttuu80OOOCAlp2kzKO/+uorGzJkSIit/mv//fe3q666yjp16tSk8t///ncbOnSonXfeebbNNtuUGcX/Hfbhhx/aoEGD7JJLLrEddtihxXoIQAAC+SeAwcp/DckAAnICbmBuvPFGmzp1ql1zzTW27777hnOsWLHCrrzyymBKjj/+eNtxxx3l504i+MknnwSDdeGFF9YZpFWrVtljjz1mr732WjA7rVq1SiIlGfPqq6/aLbfcYtdff71tuummEk1EIACBfBPAYOW7fkQPgUwIlAzMJptsYt/5znfshBNOCOd54YUXbN68ebbuuuvav/3bv9n6669v48aNszFjxoS/X3TRRfajH/0omJsFCxbYPffcYzvvvLMNHz7cDjnkELvsssts4403ts8//7zuOP9/X/n5wQ9+YF988UUwcCeeeGJYNXPT5Nrf/e53V1ste/vtt+3uu+8Ox/nxpdeMGTOCyXJT6MeWYvOfn3/++XbaaaeF2F588UX7zW9+Y/369bOlS5eGVa8pU6bYt7/97fD3vffeu9EY11lnnfAzP7+v4h144IG233772cKFCytu7DIpPqIQgICEAAZLghERCBSLgBuYO+64I5ijlStX2rnnnmuffvppMD+HHnqovfnmm/azn/3MRo8ebX67rVevXvbxxx/bwIEDrW/fvsEQuRm7+eab7fLLL7dddtkl3G784Q9/aHvttVc4zg3JxRdfHHSvvvrq8HdfEfNVoH322ScYMjdzfhvQjdRGG21UB9kN0u9//3vr06dP3b8tWrQonOOggw4KhvD++++3xYsXh9uAy5cvD8bJ89hpp53Mb39usMEG1q1bNxs1apS1bt3azjzzTPvzn/8cDJ3fPnzooYcajNFvAXr8rtmzZ09zU+dxOIPTTz+9WBOBbCAAgbIJYLDKRseBECguATcw//mf/2kHH3xwMDL9+/e3yZMn2xtvvBEMymeffRZWbtwY+Z/SPiZfMfJVLzc4/vf11lvPTjnlFCvtmTriiCNs++23D4bJzZAbKl9pGjZsWDBUfivSV6B8vGu4yfN9XnvuuedqsN0gXXrppav9W8eOHYPpO/roo8Nqmr/+8Y9/hFjd/N10003BBPk4P5+vmPkqmRskN19nnHFG+DdfEfPVt8Zi9Pjr5+0G003lT3/606rtSSvuTCQzCOSXAAYrv7UjcghkRqC0wuOrNQ8++GC49XfDDTeElZpf/vKXYZXITZDfVqu/38lNjBuYo446Kox3k9S5c2fzW44+zg2O35I76aST1ordz+MGy1e+3NT5LUg/l9/GKxkmP6i0P8yNlN++9NuKfqvOz+u3J/0Wnq8u+erZpEmT7Fvf+la49Td//vywT8pXq9bcv7VkyRIbP358yMeP85WvxmL0GOrn7efyW5K+euW58oIABCDgBDBYzAMIQGA1Am5gSis83/jGN8ItOl9d8lt6bmCuu+66sFL0/vvv27PPPmsDBgwIpuajjz4KK11uwnxFy1eofM/VZpttZn7L0Y2LGxvfhF7/uDXx+4bxu+66K9wSPO6442yPPfZYbUhDG9zdPPm5fGXJV8V8Be6BBx4IxsdXpGbNmhX+33/uBs/1PVY3YG6u/Nahv0orcK7RWIy+4lX/Z35u1/XbiltuuSWzCQIQgEAggMFiIkAAAo0aGL/F56Zou+22s1NPPdW+/PLLcNvOb8+5UXFT43us2rVrF/Yy+eMK/P9979Tjjz8ebrP5ipGvSvkf/9Sf335zM+LHbr755vboo4+G1SUfW9oc36NHj3Bb0MfUX73yQBva4F4yhW6M/JakG6z77rsvGCzfkO4GyHNwMzhz5sy6/VvPPfdc2HPlq20eixtLf9SD7xlrLEbff+bjnYubQNf++uuvg6Gsv0+MaQUBCNQ2AQxWbdef7CGwFoH6BsZvv/lq1Y9//OOwIby0N8tXf/zlKzluqPw2mY/xDeW+6vX000+bbzovbfr2lSFf1TryyCPDnivfz+UrYaXj/NZh6dOAy5YtC6tgfo6uXbuuFZ8btenTp4d9T/Vfvkp16623hpUyN2X+X199c7P0ve99L9xKdIP1yCOP1G1wd2PmY/w4f5199tkhZt8A31iMfozvE/PN+H6Lcrfddgt7zdaMh6kFAQjUNgEMVm3Xn+whEBUBN1+/+93v7A9/+EPYe1XJZ1lFBYJgIACB3BPAYOW+hCQAgWIQ8D1cvoLkK13+OAj2MxWjrmQBgVolgMGq1cqTNwQgAAEIQAACmRHAYGWGFmEIQAACEIAABGqVAAarVitP3hCAAAQgAAEIZEYAg5UZWoQhAAEIQAACEKhVAhisWq08eUMAAhCAAAQgkBkBDFZmaBGGAAQgAAEIQKBWCWCwarXy5A0BCEAAAhCAQGYEMFiZoUUYAhCAAAQgAIFaJYDBqtXKkzcEIAABCEAAApkR+H+U15cO+kGsWQAAAABJRU5ErkJggg==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937"/>
            <a:ext cx="9144001" cy="685006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374775" y="459928"/>
            <a:ext cx="4150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Thank you for your generous support!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spd="slow" advClick="0" advTm="15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can I do to help </a:t>
            </a:r>
            <a:r>
              <a:rPr lang="en-AU" dirty="0" err="1" smtClean="0"/>
              <a:t>Tadiwa</a:t>
            </a:r>
            <a:r>
              <a:rPr lang="en-AU" dirty="0" smtClean="0"/>
              <a:t>?</a:t>
            </a:r>
            <a:endParaRPr lang="en-AU" dirty="0"/>
          </a:p>
        </p:txBody>
      </p:sp>
      <p:pic>
        <p:nvPicPr>
          <p:cNvPr id="2050" name="Picture 2" descr="http://kia-buzz.com/wp-content/uploads/2011/11/How-to-Wash-Your-Car-Properl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6225502" cy="4128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8448">
            <a:off x="6016797" y="1414017"/>
            <a:ext cx="2118175" cy="214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</a:t>
            </a:r>
            <a:r>
              <a:rPr lang="en-AU" dirty="0" err="1" smtClean="0"/>
              <a:t>Tadiwa’s</a:t>
            </a:r>
            <a:r>
              <a:rPr lang="en-AU" dirty="0" smtClean="0"/>
              <a:t> life!</a:t>
            </a:r>
            <a:endParaRPr lang="en-AU" dirty="0"/>
          </a:p>
        </p:txBody>
      </p:sp>
      <p:pic>
        <p:nvPicPr>
          <p:cNvPr id="3074" name="Picture 2" descr="http://www.raisinglemons.com/wp-content/uploads/2011/03/Elle-washing-windo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3775"/>
            <a:ext cx="3024336" cy="4275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rica trip  - 19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916832"/>
            <a:ext cx="2955446" cy="407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94277">
            <a:off x="1255709" y="1479565"/>
            <a:ext cx="1984998" cy="1440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err="1" smtClean="0"/>
              <a:t>Tadiwa</a:t>
            </a:r>
            <a:r>
              <a:rPr lang="en-AU" dirty="0" smtClean="0"/>
              <a:t> appreciates you!</a:t>
            </a:r>
            <a:endParaRPr lang="en-AU" dirty="0"/>
          </a:p>
        </p:txBody>
      </p:sp>
      <p:pic>
        <p:nvPicPr>
          <p:cNvPr id="4098" name="Picture 2" descr="http://thumbs.dreamstime.com/z/kids-cleaning-room-using-vacuum-cleaner-233854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1773" y="1601339"/>
            <a:ext cx="3431814" cy="4686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P5cI5xfZeQU/Tb6g6eaiIBI/AAAAAAAABJg/XAmiSxcfw9A/s400/boy-mowing-law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3068960"/>
            <a:ext cx="4002021" cy="30015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.hgtv.com/HGTV/2011/03/17/TS-78056533_man-kids-planting-plants_s4x3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464496" cy="3348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ehamilton.global2.vic.edu.au/files/2012/04/Happy-Holidays-Images-2b2tv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3752">
            <a:off x="1056401" y="1259327"/>
            <a:ext cx="2082846" cy="2082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We need to cover the Christmas Holidays too!</a:t>
            </a:r>
            <a:endParaRPr lang="en-AU" dirty="0"/>
          </a:p>
        </p:txBody>
      </p:sp>
      <p:pic>
        <p:nvPicPr>
          <p:cNvPr id="1026" name="Picture 2" descr="http://www.banknotes.com/AU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50043">
            <a:off x="960795" y="3974375"/>
            <a:ext cx="2016224" cy="1877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6416198" y="4965558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e-i.org/pics/money/5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1280">
            <a:off x="3778255" y="2013230"/>
            <a:ext cx="2019538" cy="996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frica trip  - 197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29525">
            <a:off x="6224260" y="1983622"/>
            <a:ext cx="198499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08795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rica trip  - 19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2995">
            <a:off x="5456956" y="1552531"/>
            <a:ext cx="2342425" cy="16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/>
          </a:bodyPr>
          <a:lstStyle/>
          <a:p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week!</a:t>
            </a:r>
            <a:endParaRPr lang="en-AU" dirty="0"/>
          </a:p>
        </p:txBody>
      </p:sp>
      <p:pic>
        <p:nvPicPr>
          <p:cNvPr id="5124" name="Picture 4" descr="http://www.visualphotos.com/photo/1x9059335/young_boy_praying_before_bed_14sf0013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36904"/>
            <a:ext cx="4607074" cy="32107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turnbacktogod.com/wp-content/uploads/2008/11/thanksgiving-praye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7325">
            <a:off x="994395" y="1765987"/>
            <a:ext cx="3810000" cy="2771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1525</TotalTime>
  <Words>52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Brush Script MT</vt:lpstr>
      <vt:lpstr>Constantia</vt:lpstr>
      <vt:lpstr>Franklin Gothic Book</vt:lpstr>
      <vt:lpstr>Rage Italic</vt:lpstr>
      <vt:lpstr>Pushpin</vt:lpstr>
      <vt:lpstr>Our GCC  Sponsor Child -  Tadiwa</vt:lpstr>
      <vt:lpstr>Building a future for children in Zimbabwe</vt:lpstr>
      <vt:lpstr>PowerPoint Presentation</vt:lpstr>
      <vt:lpstr>What can I do to help Tadiwa?</vt:lpstr>
      <vt:lpstr>You are making a difference in Tadiwa’s life!</vt:lpstr>
      <vt:lpstr>Tadiwa appreciates you!</vt:lpstr>
      <vt:lpstr>We need to cover the Christmas Holidays too!</vt:lpstr>
      <vt:lpstr>Pray for Tadiwa this week!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42</cp:revision>
  <dcterms:created xsi:type="dcterms:W3CDTF">2014-03-23T21:36:37Z</dcterms:created>
  <dcterms:modified xsi:type="dcterms:W3CDTF">2017-11-10T06:59:06Z</dcterms:modified>
</cp:coreProperties>
</file>